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6AE7-2F45-44BD-839E-8D1FC17682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9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67EB-17B9-48C1-BF5B-8A605966AB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4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90AC4-5253-4B2B-845E-8C0A94B9D2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80B5B-BBD7-41D7-9D81-56138F8D4C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9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07BE-323C-4163-A4EC-1C11AD6B49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102C-BB48-4BCC-BB8A-78D6A5D8E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2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7C1EB-390C-48CA-98C4-9F9CA1520B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9919-18E6-4541-9C71-F3CA3BB3F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4C32E-6444-4BC1-B15A-E0E4D639DE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DD34-F4BC-4EF1-9129-2350B2A66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110C-E4EE-4F6A-BF72-B2375F8ABB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1C5251-AD8C-4F50-AD5E-02920921B6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lenwhite.info/images/chapt-illus/EW/PP-JohnTheBaptist_HA_00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49" y="0"/>
            <a:ext cx="5267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1485868"/>
            <a:ext cx="7042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i="1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“Get     </a:t>
            </a:r>
          </a:p>
          <a:p>
            <a:r>
              <a:rPr lang="en-AU" sz="7200" i="1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Ready!”</a:t>
            </a:r>
          </a:p>
        </p:txBody>
      </p:sp>
    </p:spTree>
    <p:extLst>
      <p:ext uri="{BB962C8B-B14F-4D97-AF65-F5344CB8AC3E}">
        <p14:creationId xmlns:p14="http://schemas.microsoft.com/office/powerpoint/2010/main" val="11244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bleplaces.com/images12/Nahal-Paran-and-wilderness-from-south,-tb042007567-bibleplac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771" y="-157989"/>
            <a:ext cx="11996286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9361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 voice cried out in the wilderness, “Prepare a way for the Lord.</a:t>
            </a:r>
            <a:endParaRPr lang="en-A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The days are dark and the winds </a:t>
            </a:r>
            <a:r>
              <a:rPr lang="en-US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do howl</a:t>
            </a:r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. You need help to find the way.”</a:t>
            </a:r>
            <a:endParaRPr lang="en-A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Thus God he spoke long years ago through John of humble birth.</a:t>
            </a:r>
            <a:endParaRPr lang="en-AU" sz="36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But today He’s speaking to us still in words to rock the Earth.</a:t>
            </a:r>
            <a:endParaRPr lang="en-AU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5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ndingonmiddleground.files.wordpress.com/2013/03/judean-wildernes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3102" y="836712"/>
            <a:ext cx="874089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Get ready, you people, open up your minds, 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Open up your hearts and leave the past behind.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Come to </a:t>
            </a:r>
            <a:r>
              <a:rPr lang="en-US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me </a:t>
            </a: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and I’ll be with you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And we’ll walk hand in hand.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Get ready, you people, He’s come to Earth,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He’s defeated sin and he’s brought new birth. 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He wants us all to follow Him 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And leave the past behind.</a:t>
            </a:r>
            <a:endParaRPr lang="en-AU" sz="3200" b="1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 </a:t>
            </a:r>
            <a:endParaRPr lang="en-AU" sz="3200" dirty="0">
              <a:solidFill>
                <a:schemeClr val="bg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rrelljenkins.files.wordpress.com/2009/03/wilderness-view211-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94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 voice cried out in the wilderness, “Prepare a way for the Lord.</a:t>
            </a:r>
            <a:endParaRPr lang="en-AU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The days are dark and the winds do howl. You need help to find the way.”</a:t>
            </a:r>
            <a:endParaRPr lang="en-AU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Thus God he spoke long years ago through John of humble birth.</a:t>
            </a:r>
            <a:endParaRPr lang="en-AU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But today He’s speaking to us still in words to rock the Earth.</a:t>
            </a:r>
            <a:endParaRPr lang="en-AU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7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errelljenkins.files.wordpress.com/2012/01/wilderness-of-judea_fjenkins050711_14250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94" y="0"/>
            <a:ext cx="9660565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24744"/>
            <a:ext cx="92170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Get ready, you people, there’s a better way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With Jesus by your side through night and day.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Stay with Him and believe in Him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And your life will turn around.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Get ready, you people, He’s come to Earth,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He’s defeated sin and he’s brought new birth. 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He wants us all to follow Him 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And leave the past behind.</a:t>
            </a:r>
            <a:endParaRPr lang="en-AU" sz="3200" b="1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Times New Roman"/>
              </a:rPr>
              <a:t> </a:t>
            </a:r>
            <a:endParaRPr lang="en-A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76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49213"/>
            <a:ext cx="9278938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700808"/>
            <a:ext cx="88167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ea typeface="Times New Roman"/>
              </a:rPr>
              <a:t>Get ready, you people, open up your minds, </a:t>
            </a:r>
            <a:endParaRPr lang="en-AU" sz="3200" b="1" dirty="0">
              <a:latin typeface="Times New Roman"/>
              <a:ea typeface="Times New Roman"/>
            </a:endParaRPr>
          </a:p>
          <a:p>
            <a:pPr lvl="0"/>
            <a:r>
              <a:rPr lang="en-US" sz="3200" b="1" dirty="0">
                <a:ea typeface="Times New Roman"/>
              </a:rPr>
              <a:t>Open up your hearts and leave the past behind.</a:t>
            </a:r>
            <a:endParaRPr lang="en-AU" sz="3200" b="1" dirty="0">
              <a:latin typeface="Times New Roman"/>
              <a:ea typeface="Times New Roman"/>
            </a:endParaRPr>
          </a:p>
          <a:p>
            <a:pPr lvl="0"/>
            <a:r>
              <a:rPr lang="en-US" sz="3200" b="1" dirty="0">
                <a:ea typeface="Times New Roman"/>
              </a:rPr>
              <a:t>Come to me and I’ll be with you</a:t>
            </a:r>
            <a:endParaRPr lang="en-AU" sz="3200" b="1" dirty="0">
              <a:latin typeface="Times New Roman"/>
              <a:ea typeface="Times New Roman"/>
            </a:endParaRPr>
          </a:p>
          <a:p>
            <a:pPr lvl="0"/>
            <a:r>
              <a:rPr lang="en-US" sz="3200" b="1" dirty="0">
                <a:ea typeface="Times New Roman"/>
              </a:rPr>
              <a:t>And we’ll walk hand in hand.</a:t>
            </a:r>
            <a:endParaRPr lang="en-AU" sz="32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79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ibleplaces.com/images12/Nahal-Paran-and-wilderness-from-south,-tb042007567-bibleplac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771" y="-157989"/>
            <a:ext cx="11996286" cy="803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83671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A voice cried out in the wilderness, “Prepare a way for the Lord.</a:t>
            </a:r>
            <a:endParaRPr lang="en-AU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The days are dark and the winds do howl. You need help to find the way.”</a:t>
            </a:r>
            <a:endParaRPr lang="en-AU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Thus God he spoke long years ago through John of humble birth.</a:t>
            </a:r>
            <a:endParaRPr lang="en-AU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  <a:p>
            <a:r>
              <a:rPr lang="en-US" sz="36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ea typeface="Times New Roman"/>
              </a:rPr>
              <a:t>But today He’s speaking to us still in words to rock the Earth.</a:t>
            </a:r>
            <a:endParaRPr lang="en-AU" sz="3600" b="1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7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359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</dc:creator>
  <cp:lastModifiedBy>Christopher</cp:lastModifiedBy>
  <cp:revision>4</cp:revision>
  <dcterms:created xsi:type="dcterms:W3CDTF">2013-04-01T00:54:09Z</dcterms:created>
  <dcterms:modified xsi:type="dcterms:W3CDTF">2013-04-01T01:25:51Z</dcterms:modified>
</cp:coreProperties>
</file>